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0F757-1A3A-49D9-A2A8-435873BDDFB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61556-FF3E-4E80-ADEC-63C5839FC8C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Приозерская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городская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прокуратура информирует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82231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разжигай вражду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60813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возбуждение ненависти либо вражды наступает уголовная ответственность, предусмотренная ст. 282 УК РФ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NuBMa6MxzLlLVh9nxqzNvrcxkbrlLle2Y7MD82lb-thumb_1680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786314" y="3643314"/>
            <a:ext cx="4041775" cy="2714643"/>
          </a:xfrm>
        </p:spPr>
      </p:pic>
      <p:pic>
        <p:nvPicPr>
          <p:cNvPr id="1026" name="Picture 2" descr="C:\Users\Прокурор\Downloads\2dccf4e8cfeef09236c5285b90c3b955-1536x102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643314"/>
            <a:ext cx="4040188" cy="26908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Приозерская городская  прокуратура информирует </vt:lpstr>
    </vt:vector>
  </TitlesOfParts>
  <Company>Прокуратура ЛО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Приозерская городская  прокуратура информирует </dc:title>
  <dc:creator>Прокурор</dc:creator>
  <cp:lastModifiedBy>Прокурор</cp:lastModifiedBy>
  <cp:revision>1</cp:revision>
  <dcterms:created xsi:type="dcterms:W3CDTF">2021-04-21T16:41:47Z</dcterms:created>
  <dcterms:modified xsi:type="dcterms:W3CDTF">2021-04-21T16:49:01Z</dcterms:modified>
</cp:coreProperties>
</file>