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54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A99C2-76E6-42DB-A8CB-A6A595FA5241}" type="datetimeFigureOut">
              <a:rPr lang="ru-RU" smtClean="0"/>
              <a:t>21.04.2021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33485-B684-4861-ABF5-91A714C02B74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A99C2-76E6-42DB-A8CB-A6A595FA5241}" type="datetimeFigureOut">
              <a:rPr lang="ru-RU" smtClean="0"/>
              <a:t>21.04.2021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33485-B684-4861-ABF5-91A714C02B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A99C2-76E6-42DB-A8CB-A6A595FA5241}" type="datetimeFigureOut">
              <a:rPr lang="ru-RU" smtClean="0"/>
              <a:t>21.04.2021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33485-B684-4861-ABF5-91A714C02B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A99C2-76E6-42DB-A8CB-A6A595FA5241}" type="datetimeFigureOut">
              <a:rPr lang="ru-RU" smtClean="0"/>
              <a:t>21.04.2021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33485-B684-4861-ABF5-91A714C02B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A99C2-76E6-42DB-A8CB-A6A595FA5241}" type="datetimeFigureOut">
              <a:rPr lang="ru-RU" smtClean="0"/>
              <a:t>21.04.2021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33485-B684-4861-ABF5-91A714C02B74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A99C2-76E6-42DB-A8CB-A6A595FA5241}" type="datetimeFigureOut">
              <a:rPr lang="ru-RU" smtClean="0"/>
              <a:t>21.04.2021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33485-B684-4861-ABF5-91A714C02B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A99C2-76E6-42DB-A8CB-A6A595FA5241}" type="datetimeFigureOut">
              <a:rPr lang="ru-RU" smtClean="0"/>
              <a:t>21.04.2021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33485-B684-4861-ABF5-91A714C02B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A99C2-76E6-42DB-A8CB-A6A595FA5241}" type="datetimeFigureOut">
              <a:rPr lang="ru-RU" smtClean="0"/>
              <a:t>21.04.2021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33485-B684-4861-ABF5-91A714C02B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A99C2-76E6-42DB-A8CB-A6A595FA5241}" type="datetimeFigureOut">
              <a:rPr lang="ru-RU" smtClean="0"/>
              <a:t>21.04.2021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33485-B684-4861-ABF5-91A714C02B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A99C2-76E6-42DB-A8CB-A6A595FA5241}" type="datetimeFigureOut">
              <a:rPr lang="ru-RU" smtClean="0"/>
              <a:t>21.04.2021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33485-B684-4861-ABF5-91A714C02B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A99C2-76E6-42DB-A8CB-A6A595FA5241}" type="datetimeFigureOut">
              <a:rPr lang="ru-RU" smtClean="0"/>
              <a:t>21.04.2021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3533485-B684-4861-ABF5-91A714C02B74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56A99C2-76E6-42DB-A8CB-A6A595FA5241}" type="datetimeFigureOut">
              <a:rPr lang="ru-RU" smtClean="0"/>
              <a:t>21.04.2021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3533485-B684-4861-ABF5-91A714C02B74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Приозерская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городская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прокуратура разъясняет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1393821"/>
          </a:xfrm>
        </p:spPr>
        <p:txBody>
          <a:bodyPr>
            <a:noAutofit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Ваше участие может спасти чью-то жизнь!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4643439" y="1571612"/>
            <a:ext cx="4043362" cy="2357454"/>
          </a:xfrm>
        </p:spPr>
        <p:txBody>
          <a:bodyPr>
            <a:normAutofit/>
          </a:bodyPr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 соответствии со ст. 122 СК РФ граждане и работники учреждений обязаны сообщать в органы опеки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о фактах ненадлежащего или жестокого обращения с детьми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Содержимое 7" descr="NuBMa6MxzLlLVh9nxqzNvrcxkbrlLle2Y7MD82lb-thumb_1680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428596" y="3000372"/>
            <a:ext cx="4040188" cy="3030141"/>
          </a:xfrm>
        </p:spPr>
      </p:pic>
      <p:pic>
        <p:nvPicPr>
          <p:cNvPr id="7" name="Содержимое 6" descr="maxresdefault (1).jp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4786314" y="3857628"/>
            <a:ext cx="4041775" cy="2273498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</TotalTime>
  <Words>35</Words>
  <Application>Microsoft Office PowerPoint</Application>
  <PresentationFormat>Экран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Поток</vt:lpstr>
      <vt:lpstr>Приозерская городская  прокуратура разъясняет </vt:lpstr>
    </vt:vector>
  </TitlesOfParts>
  <Company>Прокуратура ЛО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Приозерская городская  прокуратура разъясняет </dc:title>
  <dc:creator>Прокурор</dc:creator>
  <cp:lastModifiedBy>Прокурор</cp:lastModifiedBy>
  <cp:revision>1</cp:revision>
  <dcterms:created xsi:type="dcterms:W3CDTF">2021-04-21T15:53:27Z</dcterms:created>
  <dcterms:modified xsi:type="dcterms:W3CDTF">2021-04-21T16:00:51Z</dcterms:modified>
</cp:coreProperties>
</file>