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0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1A5C-1C15-4FB2-9D96-EB936030DEE0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F394-09A8-44E2-AA23-29EFF2D5D9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1A5C-1C15-4FB2-9D96-EB936030DEE0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F394-09A8-44E2-AA23-29EFF2D5D9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1A5C-1C15-4FB2-9D96-EB936030DEE0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F394-09A8-44E2-AA23-29EFF2D5D9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1A5C-1C15-4FB2-9D96-EB936030DEE0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F394-09A8-44E2-AA23-29EFF2D5D9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1A5C-1C15-4FB2-9D96-EB936030DEE0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F394-09A8-44E2-AA23-29EFF2D5D9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1A5C-1C15-4FB2-9D96-EB936030DEE0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F394-09A8-44E2-AA23-29EFF2D5D9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1A5C-1C15-4FB2-9D96-EB936030DEE0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F394-09A8-44E2-AA23-29EFF2D5D9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1A5C-1C15-4FB2-9D96-EB936030DEE0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F394-09A8-44E2-AA23-29EFF2D5D9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1A5C-1C15-4FB2-9D96-EB936030DEE0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F394-09A8-44E2-AA23-29EFF2D5D9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1A5C-1C15-4FB2-9D96-EB936030DEE0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F394-09A8-44E2-AA23-29EFF2D5D9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1A5C-1C15-4FB2-9D96-EB936030DEE0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7F394-09A8-44E2-AA23-29EFF2D5D9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F1A5C-1C15-4FB2-9D96-EB936030DEE0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7F394-09A8-44E2-AA23-29EFF2D5D90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15370" cy="1162050"/>
          </a:xfrm>
        </p:spPr>
        <p:txBody>
          <a:bodyPr>
            <a:normAutofit/>
          </a:bodyPr>
          <a:lstStyle/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Приозерская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городская прокуратура информирует </a:t>
            </a:r>
            <a:endParaRPr lang="ru-RU" sz="2400" dirty="0"/>
          </a:p>
        </p:txBody>
      </p:sp>
      <p:pic>
        <p:nvPicPr>
          <p:cNvPr id="5" name="Содержимое 4" descr="NuBMa6MxzLlLVh9nxqzNvrcxkbrlLle2Y7MD82lb-thumb_168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43306" y="1643050"/>
            <a:ext cx="5111750" cy="383381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 убийство и взятку сроки могут быть одинаковыми!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ч. 1 ст. 105 УК РФ (убийство) до 15 лет лишения свободы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ч. 6 ст. 290 УК РФ (получение взятки) до 15 лет лишения свободы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46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Приозерская городская прокуратура информирует </vt:lpstr>
    </vt:vector>
  </TitlesOfParts>
  <Company>Прокуратура ЛО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Прокурор</dc:creator>
  <cp:lastModifiedBy>Прокурор</cp:lastModifiedBy>
  <cp:revision>4</cp:revision>
  <dcterms:created xsi:type="dcterms:W3CDTF">2021-04-21T16:02:34Z</dcterms:created>
  <dcterms:modified xsi:type="dcterms:W3CDTF">2021-04-21T16:40:08Z</dcterms:modified>
</cp:coreProperties>
</file>