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5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4FEB1-20FF-42E0-8D88-6C058F32F59F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BAB82-B123-49C1-A867-386E279348BD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4FEB1-20FF-42E0-8D88-6C058F32F59F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BAB82-B123-49C1-A867-386E279348B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4FEB1-20FF-42E0-8D88-6C058F32F59F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BAB82-B123-49C1-A867-386E279348B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4FEB1-20FF-42E0-8D88-6C058F32F59F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BAB82-B123-49C1-A867-386E279348B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4FEB1-20FF-42E0-8D88-6C058F32F59F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BAB82-B123-49C1-A867-386E279348BD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4FEB1-20FF-42E0-8D88-6C058F32F59F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BAB82-B123-49C1-A867-386E279348B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4FEB1-20FF-42E0-8D88-6C058F32F59F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BAB82-B123-49C1-A867-386E279348B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4FEB1-20FF-42E0-8D88-6C058F32F59F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BAB82-B123-49C1-A867-386E279348B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4FEB1-20FF-42E0-8D88-6C058F32F59F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BAB82-B123-49C1-A867-386E279348B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4FEB1-20FF-42E0-8D88-6C058F32F59F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BAB82-B123-49C1-A867-386E279348B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4FEB1-20FF-42E0-8D88-6C058F32F59F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29BAB82-B123-49C1-A867-386E279348BD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C54FEB1-20FF-42E0-8D88-6C058F32F59F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29BAB82-B123-49C1-A867-386E279348BD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Приозерская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городская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прокуратура информирует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Если вам поступил сомнительный звонок, положите трубку и перезвоните в колл-центр вашего банка, его номер всегда указан на оборотной стороне карты.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 попытке мошенничества обращайтесь в полицию.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NuBMa6MxzLlLVh9nxqzNvrcxkbrlLle2Y7MD82lb-thumb_1680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43438" y="2285992"/>
            <a:ext cx="4038600" cy="3028950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</TotalTime>
  <Words>33</Words>
  <Application>Microsoft Office PowerPoint</Application>
  <PresentationFormat>Экран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Поток</vt:lpstr>
      <vt:lpstr>Приозерская городская  прокуратура информирует </vt:lpstr>
    </vt:vector>
  </TitlesOfParts>
  <Company>Прокуратура ЛО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Прокурор</dc:creator>
  <cp:lastModifiedBy>Прокурор</cp:lastModifiedBy>
  <cp:revision>2</cp:revision>
  <dcterms:created xsi:type="dcterms:W3CDTF">2021-04-21T16:49:38Z</dcterms:created>
  <dcterms:modified xsi:type="dcterms:W3CDTF">2021-04-21T17:00:15Z</dcterms:modified>
</cp:coreProperties>
</file>